
<file path=[Content_Types].xml><?xml version="1.0" encoding="utf-8"?>
<Types xmlns="http://schemas.openxmlformats.org/package/2006/content-types">
  <Default Extension="PNG" ContentType="image/png"/>
  <Default Extension="mpg" ContentType="video/mpeg"/>
  <Default Extension="jpeg" ContentType="image/jpeg"/>
  <Default Extension="wmf" ContentType="image/x-w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9" r:id="rId4"/>
    <p:sldId id="260" r:id="rId5"/>
    <p:sldId id="263" r:id="rId6"/>
    <p:sldId id="258" r:id="rId7"/>
    <p:sldId id="261" r:id="rId8"/>
    <p:sldId id="265" r:id="rId9"/>
    <p:sldId id="266" r:id="rId10"/>
    <p:sldId id="262" r:id="rId11"/>
    <p:sldId id="264" r:id="rId12"/>
    <p:sldId id="267"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2" d="100"/>
          <a:sy n="42" d="100"/>
        </p:scale>
        <p:origin x="-102" y="-67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ight Triangle 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rot="19140000">
            <a:off x="817112" y="1730403"/>
            <a:ext cx="5648623" cy="1204306"/>
          </a:xfrm>
        </p:spPr>
        <p:txBody>
          <a:bodyPr bIns="9144" anchor="b"/>
          <a:lstStyle>
            <a:lvl1pPr>
              <a:defRPr sz="3200"/>
            </a:lvl1pPr>
          </a:lstStyle>
          <a:p>
            <a:r>
              <a:rPr lang="en-US" smtClean="0"/>
              <a:t>Click to edit Master title style</a:t>
            </a:r>
            <a:endParaRPr lang="en-US" dirty="0"/>
          </a:p>
        </p:txBody>
      </p:sp>
      <p:sp>
        <p:nvSpPr>
          <p:cNvPr id="3" name="Subtitle 2"/>
          <p:cNvSpPr>
            <a:spLocks noGrp="1"/>
          </p:cNvSpPr>
          <p:nvPr>
            <p:ph type="subTitle" idx="1"/>
          </p:nvPr>
        </p:nvSpPr>
        <p:spPr>
          <a:xfrm rot="19140000">
            <a:off x="1212277" y="2470925"/>
            <a:ext cx="6511131"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8CA1CD6-1C42-4310-8F77-2E0FF7995A18}" type="datetimeFigureOut">
              <a:rPr lang="en-US" smtClean="0"/>
              <a:t>6/28/2012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D4F7AF-8B97-4A0C-A895-F84B1CB2C10F}"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8CA1CD6-1C42-4310-8F77-2E0FF7995A18}" type="datetimeFigureOut">
              <a:rPr lang="en-US" smtClean="0"/>
              <a:t>6/28/2012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D4F7AF-8B97-4A0C-A895-F84B1CB2C10F}"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467836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9"/>
            <a:ext cx="6019800" cy="46783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8CA1CD6-1C42-4310-8F77-2E0FF7995A18}" type="datetimeFigureOut">
              <a:rPr lang="en-US" smtClean="0"/>
              <a:t>6/28/2012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D4F7AF-8B97-4A0C-A895-F84B1CB2C10F}"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8CA1CD6-1C42-4310-8F77-2E0FF7995A18}" type="datetimeFigureOut">
              <a:rPr lang="en-US" smtClean="0"/>
              <a:t>6/28/2012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D4F7AF-8B97-4A0C-A895-F84B1CB2C10F}"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Triangle 6"/>
          <p:cNvSpPr/>
          <p:nvPr/>
        </p:nvSpPr>
        <p:spPr>
          <a:xfrm>
            <a:off x="0" y="2647950"/>
            <a:ext cx="3571875"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819399" y="1726737"/>
            <a:ext cx="5650992"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Text Placeholder 2"/>
          <p:cNvSpPr>
            <a:spLocks noGrp="1"/>
          </p:cNvSpPr>
          <p:nvPr>
            <p:ph type="body" idx="1"/>
          </p:nvPr>
        </p:nvSpPr>
        <p:spPr>
          <a:xfrm rot="19140000">
            <a:off x="1216152" y="2468304"/>
            <a:ext cx="6510528" cy="329184"/>
          </a:xfrm>
        </p:spPr>
        <p:txBody>
          <a:bodyPr anchor="t">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text styles</a:t>
            </a:r>
          </a:p>
        </p:txBody>
      </p:sp>
      <p:sp>
        <p:nvSpPr>
          <p:cNvPr id="4" name="Date Placeholder 3"/>
          <p:cNvSpPr>
            <a:spLocks noGrp="1"/>
          </p:cNvSpPr>
          <p:nvPr>
            <p:ph type="dt" sz="half" idx="10"/>
          </p:nvPr>
        </p:nvSpPr>
        <p:spPr/>
        <p:txBody>
          <a:bodyPr/>
          <a:lstStyle/>
          <a:p>
            <a:fld id="{18CA1CD6-1C42-4310-8F77-2E0FF7995A18}" type="datetimeFigureOut">
              <a:rPr lang="en-US" smtClean="0"/>
              <a:t>6/28/2012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D4F7AF-8B97-4A0C-A895-F84B1CB2C10F}"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2960"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00016"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8CA1CD6-1C42-4310-8F77-2E0FF7995A18}" type="datetimeFigureOut">
              <a:rPr lang="en-US" smtClean="0"/>
              <a:t>6/28/2012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D4F7AF-8B97-4A0C-A895-F84B1CB2C10F}" type="slidenum">
              <a:rPr lang="en-US" smtClean="0"/>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822960"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4" name="Content Placeholder 3"/>
          <p:cNvSpPr>
            <a:spLocks noGrp="1"/>
          </p:cNvSpPr>
          <p:nvPr>
            <p:ph sz="half" idx="2"/>
          </p:nvPr>
        </p:nvSpPr>
        <p:spPr>
          <a:xfrm>
            <a:off x="819150"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00016"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6" name="Content Placeholder 5"/>
          <p:cNvSpPr>
            <a:spLocks noGrp="1"/>
          </p:cNvSpPr>
          <p:nvPr>
            <p:ph sz="quarter" idx="4"/>
          </p:nvPr>
        </p:nvSpPr>
        <p:spPr>
          <a:xfrm>
            <a:off x="4700016"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8CA1CD6-1C42-4310-8F77-2E0FF7995A18}" type="datetimeFigureOut">
              <a:rPr lang="en-US" smtClean="0"/>
              <a:t>6/28/2012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8D4F7AF-8B97-4A0C-A895-F84B1CB2C10F}"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8CA1CD6-1C42-4310-8F77-2E0FF7995A18}" type="datetimeFigureOut">
              <a:rPr lang="en-US" smtClean="0"/>
              <a:t>6/28/2012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8D4F7AF-8B97-4A0C-A895-F84B1CB2C10F}"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8CA1CD6-1C42-4310-8F77-2E0FF7995A18}" type="datetimeFigureOut">
              <a:rPr lang="en-US" smtClean="0"/>
              <a:t>6/28/2012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8D4F7AF-8B97-4A0C-A895-F84B1CB2C10F}"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Right Triangle 1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Triangle 17"/>
          <p:cNvSpPr/>
          <p:nvPr/>
        </p:nvSpPr>
        <p:spPr>
          <a:xfrm rot="5400000">
            <a:off x="433389" y="-433387"/>
            <a:ext cx="6858000" cy="7724778"/>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rot="19140000">
            <a:off x="784930" y="1576103"/>
            <a:ext cx="521208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Content Placeholder 2"/>
          <p:cNvSpPr>
            <a:spLocks noGrp="1"/>
          </p:cNvSpPr>
          <p:nvPr>
            <p:ph idx="1"/>
          </p:nvPr>
        </p:nvSpPr>
        <p:spPr>
          <a:xfrm>
            <a:off x="4749552" y="2618912"/>
            <a:ext cx="380777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19140000">
            <a:off x="1297954" y="2253385"/>
            <a:ext cx="5794760"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300"/>
              </a:spcBef>
              <a:spcAft>
                <a:spcPts val="0"/>
              </a:spcAft>
              <a:buClr>
                <a:schemeClr val="accent1"/>
              </a:buClr>
              <a:buSzPct val="100000"/>
              <a:buFont typeface="Arial" pitchFamily="34" charset="0"/>
              <a:buNone/>
              <a:tabLst/>
              <a:defRPr/>
            </a:pPr>
            <a:r>
              <a:rPr lang="en-US" smtClean="0"/>
              <a:t>Click to edit Master text styles</a:t>
            </a:r>
          </a:p>
        </p:txBody>
      </p:sp>
      <p:sp>
        <p:nvSpPr>
          <p:cNvPr id="5" name="Date Placeholder 4"/>
          <p:cNvSpPr>
            <a:spLocks noGrp="1"/>
          </p:cNvSpPr>
          <p:nvPr>
            <p:ph type="dt" sz="half" idx="10"/>
          </p:nvPr>
        </p:nvSpPr>
        <p:spPr/>
        <p:txBody>
          <a:bodyPr/>
          <a:lstStyle/>
          <a:p>
            <a:fld id="{18CA1CD6-1C42-4310-8F77-2E0FF7995A18}" type="datetimeFigureOut">
              <a:rPr lang="en-US" smtClean="0"/>
              <a:t>6/28/2012</a:t>
            </a:fld>
            <a:endParaRPr lang="en-US"/>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en-US"/>
          </a:p>
        </p:txBody>
      </p:sp>
      <p:sp>
        <p:nvSpPr>
          <p:cNvPr id="7"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fld id="{08D4F7AF-8B97-4A0C-A895-F84B1CB2C10F}"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2028825" y="0"/>
            <a:ext cx="7115175"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anchor="ctr"/>
          <a:lstStyle>
            <a:lvl1pPr algn="r">
              <a:defRPr/>
            </a:lvl1pPr>
          </a:lstStyle>
          <a:p>
            <a:r>
              <a:rPr lang="en-US" smtClean="0"/>
              <a:t>Click icon to add picture</a:t>
            </a:r>
            <a:endParaRPr lang="en-US" dirty="0"/>
          </a:p>
        </p:txBody>
      </p:sp>
      <p:sp>
        <p:nvSpPr>
          <p:cNvPr id="9" name="Right Triangle 8"/>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0" y="5048250"/>
            <a:ext cx="3571875"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671197" y="1717501"/>
            <a:ext cx="5486400" cy="867444"/>
          </a:xfrm>
        </p:spPr>
        <p:txBody>
          <a:bodyPr anchor="b"/>
          <a:lstStyle>
            <a:lvl1pPr algn="l">
              <a:defRPr sz="2800" b="0">
                <a:latin typeface="+mj-lt"/>
              </a:defRPr>
            </a:lvl1pPr>
          </a:lstStyle>
          <a:p>
            <a:r>
              <a:rPr lang="en-US" smtClean="0"/>
              <a:t>Click to edit Master title style</a:t>
            </a:r>
            <a:endParaRPr lang="en-US" dirty="0"/>
          </a:p>
        </p:txBody>
      </p:sp>
      <p:sp>
        <p:nvSpPr>
          <p:cNvPr id="4" name="Text Placeholder 3"/>
          <p:cNvSpPr>
            <a:spLocks noGrp="1"/>
          </p:cNvSpPr>
          <p:nvPr>
            <p:ph type="body" sz="half" idx="2"/>
          </p:nvPr>
        </p:nvSpPr>
        <p:spPr>
          <a:xfrm rot="19140000">
            <a:off x="1143479" y="2180529"/>
            <a:ext cx="6096545"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8CA1CD6-1C42-4310-8F77-2E0FF7995A18}" type="datetimeFigureOut">
              <a:rPr lang="en-US" smtClean="0"/>
              <a:t>6/28/2012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D4F7AF-8B97-4A0C-A895-F84B1CB2C10F}"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p:nvPr/>
        </p:nvSpPr>
        <p:spPr>
          <a:xfrm>
            <a:off x="-2382" y="5050633"/>
            <a:ext cx="3574257" cy="1807368"/>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5051292"/>
            <a:ext cx="9146380" cy="1806709"/>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22960" y="365760"/>
            <a:ext cx="7520940" cy="54864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22960" y="1100628"/>
            <a:ext cx="7520940" cy="357984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19140000">
            <a:off x="201168" y="5870448"/>
            <a:ext cx="2176272" cy="201168"/>
          </a:xfrm>
          <a:prstGeom prst="rect">
            <a:avLst/>
          </a:prstGeom>
        </p:spPr>
        <p:txBody>
          <a:bodyPr vert="horz" lIns="91440" tIns="45720" rIns="91440" bIns="45720" rtlCol="0" anchor="ctr"/>
          <a:lstStyle>
            <a:lvl1pPr algn="l">
              <a:defRPr sz="1200">
                <a:solidFill>
                  <a:srgbClr val="FFFFFF"/>
                </a:solidFill>
              </a:defRPr>
            </a:lvl1pPr>
          </a:lstStyle>
          <a:p>
            <a:fld id="{18CA1CD6-1C42-4310-8F77-2E0FF7995A18}" type="datetimeFigureOut">
              <a:rPr lang="en-US" smtClean="0"/>
              <a:t>6/28/2012</a:t>
            </a:fld>
            <a:endParaRPr lang="en-US"/>
          </a:p>
        </p:txBody>
      </p:sp>
      <p:sp>
        <p:nvSpPr>
          <p:cNvPr id="5" name="Footer Placeholder 4"/>
          <p:cNvSpPr>
            <a:spLocks noGrp="1"/>
          </p:cNvSpPr>
          <p:nvPr>
            <p:ph type="ftr" sz="quarter" idx="3"/>
          </p:nvPr>
        </p:nvSpPr>
        <p:spPr>
          <a:xfrm>
            <a:off x="3517514" y="6285122"/>
            <a:ext cx="4724400" cy="274320"/>
          </a:xfrm>
          <a:prstGeom prst="rect">
            <a:avLst/>
          </a:prstGeom>
        </p:spPr>
        <p:txBody>
          <a:bodyPr vert="horz" lIns="91440" tIns="45720" rIns="91440" bIns="45720" rtlCol="0" anchor="ctr"/>
          <a:lstStyle>
            <a:lvl1pPr algn="r">
              <a:defRPr sz="1000" cap="all" spc="200" baseline="0">
                <a:solidFill>
                  <a:srgbClr val="FFFFFF"/>
                </a:solidFill>
              </a:defRPr>
            </a:lvl1pPr>
          </a:lstStyle>
          <a:p>
            <a:endParaRPr lang="en-US"/>
          </a:p>
        </p:txBody>
      </p:sp>
      <p:sp>
        <p:nvSpPr>
          <p:cNvPr id="6" name="Slide Number Placeholder 5"/>
          <p:cNvSpPr>
            <a:spLocks noGrp="1"/>
          </p:cNvSpPr>
          <p:nvPr>
            <p:ph type="sldNum" sz="quarter" idx="4"/>
          </p:nvPr>
        </p:nvSpPr>
        <p:spPr>
          <a:xfrm>
            <a:off x="8401038" y="6170822"/>
            <a:ext cx="502920" cy="502920"/>
          </a:xfrm>
          <a:prstGeom prst="ellipse">
            <a:avLst/>
          </a:prstGeom>
          <a:ln w="19050">
            <a:solidFill>
              <a:srgbClr val="FFFFFF"/>
            </a:solidFill>
          </a:ln>
        </p:spPr>
        <p:txBody>
          <a:bodyPr vert="horz" lIns="9144" tIns="9144" rIns="9144" bIns="9144" rtlCol="0" anchor="ctr">
            <a:normAutofit/>
          </a:bodyPr>
          <a:lstStyle>
            <a:lvl1pPr algn="ctr">
              <a:defRPr sz="1650">
                <a:solidFill>
                  <a:srgbClr val="FFFFFF"/>
                </a:solidFill>
              </a:defRPr>
            </a:lvl1pPr>
          </a:lstStyle>
          <a:p>
            <a:fld id="{08D4F7AF-8B97-4A0C-A895-F84B1CB2C10F}"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2800" kern="1200" cap="all" baseline="0">
          <a:solidFill>
            <a:schemeClr val="tx1"/>
          </a:solidFill>
          <a:latin typeface="+mj-lt"/>
          <a:ea typeface="+mj-ea"/>
          <a:cs typeface="+mj-cs"/>
        </a:defRPr>
      </a:lvl1pPr>
    </p:titleStyle>
    <p:bodyStyle>
      <a:lvl1pPr marL="342900" indent="-342900" algn="l" defTabSz="914400" rtl="0"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hyperlink" Target="http://www.blabberize.com/" TargetMode="External"/><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video" Target="../media/media1.mpg"/><Relationship Id="rId1" Type="http://schemas.microsoft.com/office/2007/relationships/media" Target="../media/media1.mp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microsoft.com/office/2007/relationships/media" Target="../media/media1.mpg"/><Relationship Id="rId7" Type="http://schemas.openxmlformats.org/officeDocument/2006/relationships/image" Target="../media/image5.png"/><Relationship Id="rId2" Type="http://schemas.openxmlformats.org/officeDocument/2006/relationships/video" Target="../media/media2.mpg"/><Relationship Id="rId1" Type="http://schemas.microsoft.com/office/2007/relationships/media" Target="../media/media2.mpg"/><Relationship Id="rId6" Type="http://schemas.openxmlformats.org/officeDocument/2006/relationships/image" Target="../media/image9.png"/><Relationship Id="rId5" Type="http://schemas.openxmlformats.org/officeDocument/2006/relationships/slideLayout" Target="../slideLayouts/slideLayout2.xml"/><Relationship Id="rId4" Type="http://schemas.openxmlformats.org/officeDocument/2006/relationships/video" Target="../media/media1.m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rot="19140000">
            <a:off x="311870" y="1248013"/>
            <a:ext cx="5648623" cy="1204306"/>
          </a:xfrm>
        </p:spPr>
        <p:txBody>
          <a:bodyPr/>
          <a:lstStyle/>
          <a:p>
            <a:r>
              <a:rPr lang="en-US" dirty="0" err="1" smtClean="0"/>
              <a:t>Blabberize</a:t>
            </a:r>
            <a:r>
              <a:rPr lang="en-US" dirty="0" smtClean="0"/>
              <a:t> Presentations</a:t>
            </a:r>
            <a:endParaRPr lang="en-US" dirty="0"/>
          </a:p>
        </p:txBody>
      </p:sp>
      <p:sp>
        <p:nvSpPr>
          <p:cNvPr id="3" name="Subtitle 2"/>
          <p:cNvSpPr>
            <a:spLocks noGrp="1"/>
          </p:cNvSpPr>
          <p:nvPr>
            <p:ph type="subTitle" idx="1"/>
          </p:nvPr>
        </p:nvSpPr>
        <p:spPr>
          <a:xfrm rot="19140000">
            <a:off x="985848" y="2095461"/>
            <a:ext cx="6511131" cy="329259"/>
          </a:xfrm>
        </p:spPr>
        <p:txBody>
          <a:bodyPr>
            <a:noAutofit/>
          </a:bodyPr>
          <a:lstStyle/>
          <a:p>
            <a:r>
              <a:rPr lang="en-US" sz="2400" b="1" dirty="0" smtClean="0"/>
              <a:t>Bring a picture to life!</a:t>
            </a:r>
            <a:endParaRPr lang="en-US" sz="2400" b="1"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10200" y="2362200"/>
            <a:ext cx="3186495" cy="4240176"/>
          </a:xfrm>
          <a:prstGeom prst="rect">
            <a:avLst/>
          </a:prstGeom>
        </p:spPr>
      </p:pic>
    </p:spTree>
    <p:extLst>
      <p:ext uri="{BB962C8B-B14F-4D97-AF65-F5344CB8AC3E}">
        <p14:creationId xmlns:p14="http://schemas.microsoft.com/office/powerpoint/2010/main" val="20970083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80">
                                          <p:stCondLst>
                                            <p:cond delay="0"/>
                                          </p:stCondLst>
                                        </p:cTn>
                                        <p:tgtEl>
                                          <p:spTgt spid="4"/>
                                        </p:tgtEl>
                                      </p:cBhvr>
                                    </p:animEffect>
                                    <p:anim calcmode="lin" valueType="num">
                                      <p:cBhvr>
                                        <p:cTn id="8"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13" dur="26">
                                          <p:stCondLst>
                                            <p:cond delay="650"/>
                                          </p:stCondLst>
                                        </p:cTn>
                                        <p:tgtEl>
                                          <p:spTgt spid="4"/>
                                        </p:tgtEl>
                                      </p:cBhvr>
                                      <p:to x="100000" y="60000"/>
                                    </p:animScale>
                                    <p:animScale>
                                      <p:cBhvr>
                                        <p:cTn id="14" dur="166" decel="50000">
                                          <p:stCondLst>
                                            <p:cond delay="676"/>
                                          </p:stCondLst>
                                        </p:cTn>
                                        <p:tgtEl>
                                          <p:spTgt spid="4"/>
                                        </p:tgtEl>
                                      </p:cBhvr>
                                      <p:to x="100000" y="100000"/>
                                    </p:animScale>
                                    <p:animScale>
                                      <p:cBhvr>
                                        <p:cTn id="15" dur="26">
                                          <p:stCondLst>
                                            <p:cond delay="1312"/>
                                          </p:stCondLst>
                                        </p:cTn>
                                        <p:tgtEl>
                                          <p:spTgt spid="4"/>
                                        </p:tgtEl>
                                      </p:cBhvr>
                                      <p:to x="100000" y="80000"/>
                                    </p:animScale>
                                    <p:animScale>
                                      <p:cBhvr>
                                        <p:cTn id="16" dur="166" decel="50000">
                                          <p:stCondLst>
                                            <p:cond delay="1338"/>
                                          </p:stCondLst>
                                        </p:cTn>
                                        <p:tgtEl>
                                          <p:spTgt spid="4"/>
                                        </p:tgtEl>
                                      </p:cBhvr>
                                      <p:to x="100000" y="100000"/>
                                    </p:animScale>
                                    <p:animScale>
                                      <p:cBhvr>
                                        <p:cTn id="17" dur="26">
                                          <p:stCondLst>
                                            <p:cond delay="1642"/>
                                          </p:stCondLst>
                                        </p:cTn>
                                        <p:tgtEl>
                                          <p:spTgt spid="4"/>
                                        </p:tgtEl>
                                      </p:cBhvr>
                                      <p:to x="100000" y="90000"/>
                                    </p:animScale>
                                    <p:animScale>
                                      <p:cBhvr>
                                        <p:cTn id="18" dur="166" decel="50000">
                                          <p:stCondLst>
                                            <p:cond delay="1668"/>
                                          </p:stCondLst>
                                        </p:cTn>
                                        <p:tgtEl>
                                          <p:spTgt spid="4"/>
                                        </p:tgtEl>
                                      </p:cBhvr>
                                      <p:to x="100000" y="100000"/>
                                    </p:animScale>
                                    <p:animScale>
                                      <p:cBhvr>
                                        <p:cTn id="19" dur="26">
                                          <p:stCondLst>
                                            <p:cond delay="1808"/>
                                          </p:stCondLst>
                                        </p:cTn>
                                        <p:tgtEl>
                                          <p:spTgt spid="4"/>
                                        </p:tgtEl>
                                      </p:cBhvr>
                                      <p:to x="100000" y="95000"/>
                                    </p:animScale>
                                    <p:animScale>
                                      <p:cBhvr>
                                        <p:cTn id="20" dur="166" decel="50000">
                                          <p:stCondLst>
                                            <p:cond delay="1834"/>
                                          </p:stCondLst>
                                        </p:cTn>
                                        <p:tgtEl>
                                          <p:spTgt spid="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Things to remember</a:t>
            </a:r>
            <a:endParaRPr lang="en-US" dirty="0"/>
          </a:p>
        </p:txBody>
      </p:sp>
      <p:sp>
        <p:nvSpPr>
          <p:cNvPr id="8" name="Content Placeholder 7"/>
          <p:cNvSpPr>
            <a:spLocks noGrp="1"/>
          </p:cNvSpPr>
          <p:nvPr>
            <p:ph idx="1"/>
          </p:nvPr>
        </p:nvSpPr>
        <p:spPr/>
        <p:txBody>
          <a:bodyPr>
            <a:normAutofit lnSpcReduction="10000"/>
          </a:bodyPr>
          <a:lstStyle/>
          <a:p>
            <a:pPr>
              <a:buFont typeface="Arial" pitchFamily="34" charset="0"/>
              <a:buChar char="•"/>
            </a:pPr>
            <a:r>
              <a:rPr lang="en-US" sz="2400" dirty="0"/>
              <a:t>Your group must rehearse your script and </a:t>
            </a:r>
            <a:endParaRPr lang="en-US" sz="2400" dirty="0" smtClean="0"/>
          </a:p>
          <a:p>
            <a:pPr marL="0" indent="0"/>
            <a:r>
              <a:rPr lang="en-US" sz="2400" dirty="0"/>
              <a:t> </a:t>
            </a:r>
            <a:r>
              <a:rPr lang="en-US" sz="2400" dirty="0" smtClean="0"/>
              <a:t>    time yourselves before recording.</a:t>
            </a:r>
            <a:endParaRPr lang="en-US" sz="2400" dirty="0"/>
          </a:p>
          <a:p>
            <a:pPr>
              <a:buFont typeface="Arial" pitchFamily="34" charset="0"/>
              <a:buChar char="•"/>
            </a:pPr>
            <a:r>
              <a:rPr lang="en-US" sz="2400" dirty="0"/>
              <a:t>Recordings CANNOT exceed 30 seconds</a:t>
            </a:r>
            <a:r>
              <a:rPr lang="en-US" sz="2400" dirty="0" smtClean="0"/>
              <a:t>.</a:t>
            </a:r>
          </a:p>
          <a:p>
            <a:pPr>
              <a:buFont typeface="Arial" pitchFamily="34" charset="0"/>
              <a:buChar char="•"/>
            </a:pPr>
            <a:r>
              <a:rPr lang="en-US" sz="2400" dirty="0" smtClean="0"/>
              <a:t>You must listen to the recording before creating your blabber project.</a:t>
            </a:r>
          </a:p>
          <a:p>
            <a:pPr>
              <a:buFont typeface="Arial" pitchFamily="34" charset="0"/>
              <a:buChar char="•"/>
            </a:pPr>
            <a:r>
              <a:rPr lang="en-US" sz="2400" dirty="0" smtClean="0"/>
              <a:t>Students have experienced glitches while using the site or downloading blabbers in the past– you must log in and watch your completed project to ensure that it has downloaded properly (regardless of the device)</a:t>
            </a:r>
          </a:p>
        </p:txBody>
      </p:sp>
    </p:spTree>
    <p:extLst>
      <p:ext uri="{BB962C8B-B14F-4D97-AF65-F5344CB8AC3E}">
        <p14:creationId xmlns:p14="http://schemas.microsoft.com/office/powerpoint/2010/main" val="397603292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914400"/>
            <a:ext cx="7520940" cy="548640"/>
          </a:xfrm>
        </p:spPr>
        <p:txBody>
          <a:bodyPr/>
          <a:lstStyle/>
          <a:p>
            <a:r>
              <a:rPr lang="en-US" dirty="0" smtClean="0"/>
              <a:t>Refer to this PowerPoint presentation and your rubric while creating your blabber if you experience any problems outside of class</a:t>
            </a:r>
            <a:endParaRPr lang="en-US" dirty="0"/>
          </a:p>
        </p:txBody>
      </p:sp>
      <p:sp>
        <p:nvSpPr>
          <p:cNvPr id="3" name="Content Placeholder 2"/>
          <p:cNvSpPr>
            <a:spLocks noGrp="1"/>
          </p:cNvSpPr>
          <p:nvPr>
            <p:ph idx="1"/>
          </p:nvPr>
        </p:nvSpPr>
        <p:spPr>
          <a:xfrm>
            <a:off x="822960" y="2286000"/>
            <a:ext cx="7520940" cy="2394477"/>
          </a:xfrm>
        </p:spPr>
        <p:txBody>
          <a:bodyPr>
            <a:noAutofit/>
          </a:bodyPr>
          <a:lstStyle/>
          <a:p>
            <a:pPr marL="0" indent="0"/>
            <a:r>
              <a:rPr lang="en-US" sz="2400" dirty="0" smtClean="0"/>
              <a:t>This PowerPoint presentation and your Blabber rubric are available in our Intelligent Papers Class and on Haiku.</a:t>
            </a:r>
          </a:p>
          <a:p>
            <a:pPr marL="0" indent="0"/>
            <a:endParaRPr lang="en-US" sz="2400" dirty="0"/>
          </a:p>
          <a:p>
            <a:pPr marL="0" indent="0"/>
            <a:r>
              <a:rPr lang="en-US" sz="2400" dirty="0" smtClean="0"/>
              <a:t>I have also provided several examples on the Haiku site under  “The Blabber Presentations: Trouble-Shooting” page</a:t>
            </a:r>
            <a:endParaRPr lang="en-US" sz="2400" dirty="0"/>
          </a:p>
        </p:txBody>
      </p:sp>
    </p:spTree>
    <p:extLst>
      <p:ext uri="{BB962C8B-B14F-4D97-AF65-F5344CB8AC3E}">
        <p14:creationId xmlns:p14="http://schemas.microsoft.com/office/powerpoint/2010/main" val="423458355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rot="19140000">
            <a:off x="68867" y="1159915"/>
            <a:ext cx="5486400" cy="867444"/>
          </a:xfrm>
        </p:spPr>
        <p:txBody>
          <a:bodyPr/>
          <a:lstStyle/>
          <a:p>
            <a:r>
              <a:rPr lang="en-US" sz="4000" dirty="0" smtClean="0"/>
              <a:t>Now it’s time to </a:t>
            </a:r>
            <a:r>
              <a:rPr lang="en-US" sz="4000" dirty="0" err="1" smtClean="0"/>
              <a:t>blabberize</a:t>
            </a:r>
            <a:endParaRPr lang="en-US" sz="4000" dirty="0"/>
          </a:p>
        </p:txBody>
      </p:sp>
      <p:sp>
        <p:nvSpPr>
          <p:cNvPr id="5" name="Text Placeholder 4"/>
          <p:cNvSpPr>
            <a:spLocks noGrp="1"/>
          </p:cNvSpPr>
          <p:nvPr>
            <p:ph type="body" sz="half" idx="2"/>
          </p:nvPr>
        </p:nvSpPr>
        <p:spPr/>
        <p:txBody>
          <a:bodyPr>
            <a:normAutofit/>
          </a:bodyPr>
          <a:lstStyle/>
          <a:p>
            <a:r>
              <a:rPr lang="en-US" sz="2800" dirty="0" smtClean="0"/>
              <a:t>Have fun and FOLLOW directions!!!</a:t>
            </a:r>
            <a:endParaRPr lang="en-US" sz="2800" dirty="0"/>
          </a:p>
        </p:txBody>
      </p:sp>
      <p:sp>
        <p:nvSpPr>
          <p:cNvPr id="8" name="Picture Placeholder 7"/>
          <p:cNvSpPr>
            <a:spLocks noGrp="1"/>
          </p:cNvSpPr>
          <p:nvPr>
            <p:ph type="pic" sz="quarter" idx="14"/>
          </p:nvPr>
        </p:nvSpPr>
        <p:spPr/>
      </p:sp>
      <p:pic>
        <p:nvPicPr>
          <p:cNvPr id="1027" name="Picture 3" descr="C:\Users\tcauthen\AppData\Local\Microsoft\Windows\Temporary Internet Files\Content.IE5\UY31AOZG\MC900351624[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419600" y="2971800"/>
            <a:ext cx="4051686" cy="35308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5902952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err="1" smtClean="0"/>
              <a:t>Blabberize</a:t>
            </a:r>
            <a:r>
              <a:rPr lang="en-US" dirty="0" smtClean="0"/>
              <a:t> Website</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62000" y="1295400"/>
            <a:ext cx="2557975" cy="3579812"/>
          </a:xfrm>
        </p:spPr>
      </p:pic>
      <p:sp>
        <p:nvSpPr>
          <p:cNvPr id="5" name="TextBox 4"/>
          <p:cNvSpPr txBox="1"/>
          <p:nvPr/>
        </p:nvSpPr>
        <p:spPr>
          <a:xfrm>
            <a:off x="3810000" y="1905000"/>
            <a:ext cx="4724400" cy="2062103"/>
          </a:xfrm>
          <a:prstGeom prst="rect">
            <a:avLst/>
          </a:prstGeom>
          <a:noFill/>
        </p:spPr>
        <p:txBody>
          <a:bodyPr wrap="square" rtlCol="0">
            <a:spAutoFit/>
          </a:bodyPr>
          <a:lstStyle/>
          <a:p>
            <a:r>
              <a:rPr lang="en-US" sz="3200" dirty="0" smtClean="0">
                <a:hlinkClick r:id="rId3"/>
              </a:rPr>
              <a:t>www.blabberize.com</a:t>
            </a:r>
            <a:endParaRPr lang="en-US" sz="3200" dirty="0" smtClean="0"/>
          </a:p>
          <a:p>
            <a:endParaRPr lang="en-US" sz="3200" dirty="0"/>
          </a:p>
          <a:p>
            <a:r>
              <a:rPr lang="en-US" sz="3200" dirty="0" smtClean="0"/>
              <a:t>Username: </a:t>
            </a:r>
            <a:r>
              <a:rPr lang="en-US" sz="3200" dirty="0" err="1" smtClean="0"/>
              <a:t>hbarocks</a:t>
            </a:r>
            <a:endParaRPr lang="en-US" sz="3200" dirty="0" smtClean="0"/>
          </a:p>
          <a:p>
            <a:r>
              <a:rPr lang="en-US" sz="3200" dirty="0" smtClean="0"/>
              <a:t>Password: </a:t>
            </a:r>
            <a:r>
              <a:rPr lang="en-US" sz="3200" dirty="0" err="1" smtClean="0"/>
              <a:t>ramona</a:t>
            </a:r>
            <a:endParaRPr lang="en-US" sz="3200" dirty="0"/>
          </a:p>
        </p:txBody>
      </p:sp>
    </p:spTree>
    <p:extLst>
      <p:ext uri="{BB962C8B-B14F-4D97-AF65-F5344CB8AC3E}">
        <p14:creationId xmlns:p14="http://schemas.microsoft.com/office/powerpoint/2010/main" val="393657545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19140000">
            <a:off x="-254162" y="737904"/>
            <a:ext cx="5212080" cy="1089427"/>
          </a:xfrm>
        </p:spPr>
        <p:txBody>
          <a:bodyPr/>
          <a:lstStyle/>
          <a:p>
            <a:r>
              <a:rPr lang="en-US" dirty="0" smtClean="0"/>
              <a:t>What is Blabber?</a:t>
            </a:r>
            <a:endParaRPr lang="en-US" dirty="0"/>
          </a:p>
        </p:txBody>
      </p:sp>
      <p:pic>
        <p:nvPicPr>
          <p:cNvPr id="5" name="Truman Doctrine Blabber.mpg">
            <a:hlinkClick r:id="" action="ppaction://media"/>
          </p:cNvPr>
          <p:cNvPicPr>
            <a:picLocks noGrp="1" noChangeAspect="1"/>
          </p:cNvPicPr>
          <p:nvPr>
            <p:ph idx="1"/>
            <a:videoFile r:link="rId2"/>
            <p:extLst>
              <p:ext uri="{DAA4B4D4-6D71-4841-9C94-3DE7FCFB9230}">
                <p14:media xmlns:p14="http://schemas.microsoft.com/office/powerpoint/2010/main" r:embed="rId1"/>
              </p:ext>
            </p:extLst>
          </p:nvPr>
        </p:nvPicPr>
        <p:blipFill>
          <a:blip r:embed="rId4"/>
          <a:stretch>
            <a:fillRect/>
          </a:stretch>
        </p:blipFill>
        <p:spPr>
          <a:xfrm>
            <a:off x="4343400" y="2343480"/>
            <a:ext cx="4213225" cy="3535033"/>
          </a:xfrm>
        </p:spPr>
      </p:pic>
      <p:sp>
        <p:nvSpPr>
          <p:cNvPr id="4" name="Text Placeholder 3"/>
          <p:cNvSpPr>
            <a:spLocks noGrp="1"/>
          </p:cNvSpPr>
          <p:nvPr>
            <p:ph type="body" sz="half" idx="2"/>
          </p:nvPr>
        </p:nvSpPr>
        <p:spPr>
          <a:xfrm rot="19140000">
            <a:off x="484367" y="1672006"/>
            <a:ext cx="5794760" cy="623314"/>
          </a:xfrm>
        </p:spPr>
        <p:txBody>
          <a:bodyPr>
            <a:noAutofit/>
          </a:bodyPr>
          <a:lstStyle/>
          <a:p>
            <a:r>
              <a:rPr lang="en-US" sz="2400" dirty="0" err="1" smtClean="0"/>
              <a:t>Blabberize</a:t>
            </a:r>
            <a:r>
              <a:rPr lang="en-US" sz="2400" dirty="0" smtClean="0"/>
              <a:t> is an application that allows you to speak through a picture. You can manipulate the picture to say what you want it to say.</a:t>
            </a:r>
            <a:endParaRPr lang="en-US" sz="2400" dirty="0"/>
          </a:p>
        </p:txBody>
      </p:sp>
    </p:spTree>
    <p:extLst>
      <p:ext uri="{BB962C8B-B14F-4D97-AF65-F5344CB8AC3E}">
        <p14:creationId xmlns:p14="http://schemas.microsoft.com/office/powerpoint/2010/main" val="264577998"/>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5"/>
                                        </p:tgtEl>
                                      </p:cBhvr>
                                    </p:cmd>
                                  </p:childTnLst>
                                </p:cTn>
                              </p:par>
                            </p:childTnLst>
                          </p:cTn>
                        </p:par>
                      </p:childTnLst>
                    </p:cTn>
                  </p:par>
                </p:childTnLst>
              </p:cTn>
              <p:nextCondLst>
                <p:cond evt="onClick" delay="0">
                  <p:tgtEl>
                    <p:spTgt spid="5"/>
                  </p:tgtEl>
                </p:cond>
              </p:nextCondLst>
            </p:seq>
            <p:video>
              <p:cMediaNode vol="80000">
                <p:cTn id="7" fill="hold" display="0">
                  <p:stCondLst>
                    <p:cond delay="indefinite"/>
                  </p:stCondLst>
                </p:cTn>
                <p:tgtEl>
                  <p:spTgt spid="5"/>
                </p:tgtEl>
              </p:cMediaNode>
            </p:vide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r>
              <a:rPr lang="en-US" dirty="0" smtClean="0"/>
              <a:t>How to Create a Blabber</a:t>
            </a:r>
            <a:endParaRPr lang="en-US" dirty="0"/>
          </a:p>
        </p:txBody>
      </p:sp>
      <p:sp>
        <p:nvSpPr>
          <p:cNvPr id="6" name="Content Placeholder 5"/>
          <p:cNvSpPr>
            <a:spLocks noGrp="1"/>
          </p:cNvSpPr>
          <p:nvPr>
            <p:ph idx="1"/>
          </p:nvPr>
        </p:nvSpPr>
        <p:spPr/>
        <p:txBody>
          <a:bodyPr>
            <a:normAutofit fontScale="92500" lnSpcReduction="10000"/>
          </a:bodyPr>
          <a:lstStyle/>
          <a:p>
            <a:r>
              <a:rPr lang="en-US" sz="2400" b="0" dirty="0" smtClean="0"/>
              <a:t>In order to create a blabber you will need:</a:t>
            </a:r>
          </a:p>
          <a:p>
            <a:pPr lvl="0">
              <a:buFont typeface="Wingdings" pitchFamily="2" charset="2"/>
              <a:buChar char="Ø"/>
            </a:pPr>
            <a:r>
              <a:rPr lang="en-US" sz="2400" dirty="0" smtClean="0"/>
              <a:t>An Image</a:t>
            </a:r>
            <a:r>
              <a:rPr lang="en-US" sz="2400" b="0" dirty="0" smtClean="0"/>
              <a:t>: images </a:t>
            </a:r>
            <a:r>
              <a:rPr lang="en-US" sz="2400" b="0" dirty="0"/>
              <a:t>must be historically accurate (photographs, paintings, political cartoons- </a:t>
            </a:r>
            <a:r>
              <a:rPr lang="en-US" sz="2400" b="0" i="1" dirty="0"/>
              <a:t>from the time </a:t>
            </a:r>
            <a:r>
              <a:rPr lang="en-US" sz="2400" b="0" i="1" dirty="0" smtClean="0"/>
              <a:t>period which are appropriate and authentic</a:t>
            </a:r>
            <a:r>
              <a:rPr lang="en-US" sz="2400" b="0" dirty="0" smtClean="0"/>
              <a:t>)</a:t>
            </a:r>
          </a:p>
          <a:p>
            <a:pPr>
              <a:buFont typeface="Wingdings" pitchFamily="2" charset="2"/>
              <a:buChar char="Ø"/>
            </a:pPr>
            <a:r>
              <a:rPr lang="en-US" sz="2400" dirty="0" smtClean="0"/>
              <a:t>A Script</a:t>
            </a:r>
            <a:r>
              <a:rPr lang="en-US" sz="2400" b="0" dirty="0" smtClean="0"/>
              <a:t>: scripts will be used to create a voice recording and </a:t>
            </a:r>
            <a:r>
              <a:rPr lang="en-US" sz="2400" b="0" dirty="0"/>
              <a:t>must be historically accurate and use appropriate language</a:t>
            </a:r>
            <a:r>
              <a:rPr lang="en-US" sz="2400" b="0" dirty="0" smtClean="0"/>
              <a:t>.</a:t>
            </a:r>
          </a:p>
          <a:p>
            <a:pPr>
              <a:buFont typeface="Wingdings" pitchFamily="2" charset="2"/>
              <a:buChar char="Ø"/>
            </a:pPr>
            <a:r>
              <a:rPr lang="en-US" sz="2400" dirty="0" smtClean="0"/>
              <a:t>Voice Recording</a:t>
            </a:r>
            <a:r>
              <a:rPr lang="en-US" sz="2400" b="0" dirty="0" smtClean="0"/>
              <a:t>: your </a:t>
            </a:r>
            <a:r>
              <a:rPr lang="en-US" sz="2400" b="0" dirty="0"/>
              <a:t>voice recording must be no longer than 30 seconds </a:t>
            </a:r>
            <a:r>
              <a:rPr lang="en-US" sz="2400" b="0" dirty="0" smtClean="0"/>
              <a:t>long and needs to follow the rubric to meet all requirements of the assignment</a:t>
            </a:r>
          </a:p>
          <a:p>
            <a:pPr>
              <a:buFont typeface="Wingdings" pitchFamily="2" charset="2"/>
              <a:buChar char="Ø"/>
            </a:pPr>
            <a:endParaRPr lang="en-US" sz="2400" dirty="0"/>
          </a:p>
          <a:p>
            <a:pPr lvl="0">
              <a:buFont typeface="Wingdings" pitchFamily="2" charset="2"/>
              <a:buChar char="Ø"/>
            </a:pPr>
            <a:endParaRPr lang="en-US" sz="2400" dirty="0"/>
          </a:p>
          <a:p>
            <a:pPr>
              <a:buFont typeface="Wingdings" pitchFamily="2" charset="2"/>
              <a:buChar char="Ø"/>
            </a:pPr>
            <a:endParaRPr lang="en-US" sz="2400" dirty="0"/>
          </a:p>
        </p:txBody>
      </p:sp>
    </p:spTree>
    <p:extLst>
      <p:ext uri="{BB962C8B-B14F-4D97-AF65-F5344CB8AC3E}">
        <p14:creationId xmlns:p14="http://schemas.microsoft.com/office/powerpoint/2010/main" val="209639399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Does it matter what type of device you use?</a:t>
            </a:r>
            <a:endParaRPr lang="en-US" dirty="0"/>
          </a:p>
        </p:txBody>
      </p:sp>
      <p:sp>
        <p:nvSpPr>
          <p:cNvPr id="5" name="Text Placeholder 4"/>
          <p:cNvSpPr>
            <a:spLocks noGrp="1"/>
          </p:cNvSpPr>
          <p:nvPr>
            <p:ph type="body" idx="1"/>
          </p:nvPr>
        </p:nvSpPr>
        <p:spPr>
          <a:xfrm>
            <a:off x="3886200" y="1981200"/>
            <a:ext cx="6510528" cy="329184"/>
          </a:xfrm>
        </p:spPr>
        <p:txBody>
          <a:bodyPr>
            <a:noAutofit/>
          </a:bodyPr>
          <a:lstStyle/>
          <a:p>
            <a:pPr algn="ctr"/>
            <a:r>
              <a:rPr lang="en-US" sz="2400" b="1" dirty="0" smtClean="0"/>
              <a:t>*Android Device</a:t>
            </a:r>
          </a:p>
          <a:p>
            <a:pPr algn="ctr"/>
            <a:endParaRPr lang="en-US" sz="2400" b="1" dirty="0" smtClean="0"/>
          </a:p>
          <a:p>
            <a:pPr algn="ctr"/>
            <a:r>
              <a:rPr lang="en-US" sz="2400" b="1" dirty="0" smtClean="0"/>
              <a:t>*Computer</a:t>
            </a:r>
          </a:p>
          <a:p>
            <a:pPr algn="ctr"/>
            <a:endParaRPr lang="en-US" sz="2400" b="1" dirty="0" smtClean="0"/>
          </a:p>
          <a:p>
            <a:pPr algn="ctr"/>
            <a:r>
              <a:rPr lang="en-US" sz="2400" b="1" dirty="0" err="1" smtClean="0"/>
              <a:t>Ipad</a:t>
            </a:r>
            <a:endParaRPr lang="en-US" sz="2400" b="1" dirty="0" smtClean="0"/>
          </a:p>
          <a:p>
            <a:pPr algn="ctr"/>
            <a:endParaRPr lang="en-US" sz="2400" b="1" dirty="0" smtClean="0"/>
          </a:p>
          <a:p>
            <a:pPr algn="ctr"/>
            <a:r>
              <a:rPr lang="en-US" sz="2400" b="1" dirty="0" smtClean="0"/>
              <a:t>phone</a:t>
            </a:r>
            <a:endParaRPr lang="en-US" sz="2400" b="1" dirty="0"/>
          </a:p>
        </p:txBody>
      </p:sp>
      <p:sp>
        <p:nvSpPr>
          <p:cNvPr id="6" name="TextBox 5"/>
          <p:cNvSpPr txBox="1"/>
          <p:nvPr/>
        </p:nvSpPr>
        <p:spPr>
          <a:xfrm>
            <a:off x="1905000" y="5867400"/>
            <a:ext cx="7010400" cy="830997"/>
          </a:xfrm>
          <a:prstGeom prst="rect">
            <a:avLst/>
          </a:prstGeom>
          <a:noFill/>
        </p:spPr>
        <p:txBody>
          <a:bodyPr wrap="square" rtlCol="0">
            <a:spAutoFit/>
          </a:bodyPr>
          <a:lstStyle/>
          <a:p>
            <a:r>
              <a:rPr lang="en-US" sz="2400" dirty="0" smtClean="0"/>
              <a:t>*These devices have been more successful in the past for downloading blabber projects correctly.</a:t>
            </a:r>
            <a:endParaRPr lang="en-US" sz="2400" dirty="0"/>
          </a:p>
        </p:txBody>
      </p:sp>
    </p:spTree>
    <p:extLst>
      <p:ext uri="{BB962C8B-B14F-4D97-AF65-F5344CB8AC3E}">
        <p14:creationId xmlns:p14="http://schemas.microsoft.com/office/powerpoint/2010/main" val="11822321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685800" y="3352800"/>
            <a:ext cx="3200400" cy="1566153"/>
          </a:xfrm>
        </p:spPr>
      </p:pic>
      <p:pic>
        <p:nvPicPr>
          <p:cNvPr id="6" name="Content Placeholder 5"/>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6172200" y="3352800"/>
            <a:ext cx="1804988" cy="1804988"/>
          </a:xfrm>
        </p:spPr>
      </p:pic>
      <p:sp>
        <p:nvSpPr>
          <p:cNvPr id="4" name="Title 3"/>
          <p:cNvSpPr>
            <a:spLocks noGrp="1"/>
          </p:cNvSpPr>
          <p:nvPr>
            <p:ph type="title"/>
          </p:nvPr>
        </p:nvSpPr>
        <p:spPr/>
        <p:txBody>
          <a:bodyPr/>
          <a:lstStyle/>
          <a:p>
            <a:pPr algn="ctr"/>
            <a:r>
              <a:rPr lang="en-US" dirty="0" smtClean="0"/>
              <a:t>What you will need to download onto your device</a:t>
            </a:r>
            <a:endParaRPr lang="en-US" dirty="0"/>
          </a:p>
        </p:txBody>
      </p:sp>
      <p:sp>
        <p:nvSpPr>
          <p:cNvPr id="7" name="TextBox 6"/>
          <p:cNvSpPr txBox="1"/>
          <p:nvPr/>
        </p:nvSpPr>
        <p:spPr>
          <a:xfrm>
            <a:off x="457200" y="1219200"/>
            <a:ext cx="3581400" cy="1938992"/>
          </a:xfrm>
          <a:prstGeom prst="rect">
            <a:avLst/>
          </a:prstGeom>
          <a:noFill/>
        </p:spPr>
        <p:txBody>
          <a:bodyPr wrap="square" rtlCol="0">
            <a:spAutoFit/>
          </a:bodyPr>
          <a:lstStyle/>
          <a:p>
            <a:r>
              <a:rPr lang="en-US" sz="2400" dirty="0" smtClean="0"/>
              <a:t>Easy Voice Recorder Free</a:t>
            </a:r>
          </a:p>
          <a:p>
            <a:pPr marL="342900" indent="-342900">
              <a:buFont typeface="Arial" pitchFamily="34" charset="0"/>
              <a:buChar char="•"/>
            </a:pPr>
            <a:r>
              <a:rPr lang="en-US" sz="2400" dirty="0" smtClean="0"/>
              <a:t>This will allow you to record your voice onto your device for the project</a:t>
            </a:r>
            <a:endParaRPr lang="en-US" sz="2400" dirty="0"/>
          </a:p>
        </p:txBody>
      </p:sp>
      <p:sp>
        <p:nvSpPr>
          <p:cNvPr id="8" name="TextBox 7"/>
          <p:cNvSpPr txBox="1"/>
          <p:nvPr/>
        </p:nvSpPr>
        <p:spPr>
          <a:xfrm>
            <a:off x="5105400" y="1219200"/>
            <a:ext cx="3352800" cy="2308324"/>
          </a:xfrm>
          <a:prstGeom prst="rect">
            <a:avLst/>
          </a:prstGeom>
          <a:noFill/>
        </p:spPr>
        <p:txBody>
          <a:bodyPr wrap="square" rtlCol="0">
            <a:spAutoFit/>
          </a:bodyPr>
          <a:lstStyle/>
          <a:p>
            <a:pPr algn="ctr"/>
            <a:r>
              <a:rPr lang="en-US" sz="2400" dirty="0" smtClean="0"/>
              <a:t>Flash Player</a:t>
            </a:r>
          </a:p>
          <a:p>
            <a:pPr marL="342900" indent="-342900">
              <a:buFont typeface="Arial" pitchFamily="34" charset="0"/>
              <a:buChar char="•"/>
            </a:pPr>
            <a:r>
              <a:rPr lang="en-US" sz="2400" dirty="0" smtClean="0"/>
              <a:t>This will allow you to view the animated photo on your device once you create your blabber</a:t>
            </a:r>
            <a:endParaRPr lang="en-US" sz="2400" dirty="0"/>
          </a:p>
        </p:txBody>
      </p:sp>
    </p:spTree>
    <p:extLst>
      <p:ext uri="{BB962C8B-B14F-4D97-AF65-F5344CB8AC3E}">
        <p14:creationId xmlns:p14="http://schemas.microsoft.com/office/powerpoint/2010/main" val="106505155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81000"/>
            <a:ext cx="7520940" cy="548640"/>
          </a:xfrm>
        </p:spPr>
        <p:txBody>
          <a:bodyPr/>
          <a:lstStyle/>
          <a:p>
            <a:r>
              <a:rPr lang="en-US" dirty="0" smtClean="0"/>
              <a:t>Easy Voice Recorder: Trouble-Shooting</a:t>
            </a:r>
            <a:endParaRPr lang="en-US" dirty="0"/>
          </a:p>
        </p:txBody>
      </p:sp>
      <p:pic>
        <p:nvPicPr>
          <p:cNvPr id="7" name="Content Placeholder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791200" y="5181600"/>
            <a:ext cx="3200400" cy="1566153"/>
          </a:xfrm>
        </p:spPr>
      </p:pic>
      <p:sp>
        <p:nvSpPr>
          <p:cNvPr id="5" name="Text Placeholder 4"/>
          <p:cNvSpPr>
            <a:spLocks noGrp="1"/>
          </p:cNvSpPr>
          <p:nvPr>
            <p:ph type="body" sz="quarter" idx="3"/>
          </p:nvPr>
        </p:nvSpPr>
        <p:spPr>
          <a:xfrm>
            <a:off x="1447800" y="990600"/>
            <a:ext cx="5791200" cy="548640"/>
          </a:xfrm>
        </p:spPr>
        <p:txBody>
          <a:bodyPr>
            <a:noAutofit/>
          </a:bodyPr>
          <a:lstStyle/>
          <a:p>
            <a:pPr algn="ctr"/>
            <a:r>
              <a:rPr lang="en-US" sz="2000" b="1" dirty="0" smtClean="0"/>
              <a:t>Tips to make </a:t>
            </a:r>
            <a:r>
              <a:rPr lang="en-US" sz="2000" b="1" dirty="0" err="1" smtClean="0"/>
              <a:t>Blabberize</a:t>
            </a:r>
            <a:r>
              <a:rPr lang="en-US" sz="2000" b="1" dirty="0" smtClean="0"/>
              <a:t> Work more efficiently:</a:t>
            </a:r>
            <a:endParaRPr lang="en-US" sz="2000" b="1" dirty="0"/>
          </a:p>
        </p:txBody>
      </p:sp>
      <p:sp>
        <p:nvSpPr>
          <p:cNvPr id="6" name="Content Placeholder 5"/>
          <p:cNvSpPr>
            <a:spLocks noGrp="1"/>
          </p:cNvSpPr>
          <p:nvPr>
            <p:ph sz="quarter" idx="4"/>
          </p:nvPr>
        </p:nvSpPr>
        <p:spPr>
          <a:xfrm>
            <a:off x="304800" y="1447800"/>
            <a:ext cx="8686800" cy="4572000"/>
          </a:xfrm>
        </p:spPr>
        <p:txBody>
          <a:bodyPr>
            <a:normAutofit/>
          </a:bodyPr>
          <a:lstStyle/>
          <a:p>
            <a:r>
              <a:rPr lang="en-US" dirty="0" smtClean="0"/>
              <a:t>    Easy Voice must be downloaded properly.</a:t>
            </a:r>
          </a:p>
          <a:p>
            <a:endParaRPr lang="en-US" dirty="0" smtClean="0"/>
          </a:p>
          <a:p>
            <a:r>
              <a:rPr lang="en-US" dirty="0"/>
              <a:t>	</a:t>
            </a:r>
            <a:r>
              <a:rPr lang="en-US" dirty="0" smtClean="0"/>
              <a:t>When using the recorder you must speak directly into your device. </a:t>
            </a:r>
          </a:p>
          <a:p>
            <a:endParaRPr lang="en-US" dirty="0" smtClean="0"/>
          </a:p>
          <a:p>
            <a:r>
              <a:rPr lang="en-US" dirty="0"/>
              <a:t>	</a:t>
            </a:r>
            <a:r>
              <a:rPr lang="en-US" dirty="0" smtClean="0"/>
              <a:t>Choose a quiet place to record.</a:t>
            </a:r>
          </a:p>
          <a:p>
            <a:endParaRPr lang="en-US" dirty="0" smtClean="0"/>
          </a:p>
          <a:p>
            <a:r>
              <a:rPr lang="en-US" dirty="0"/>
              <a:t>	</a:t>
            </a:r>
            <a:r>
              <a:rPr lang="en-US" dirty="0" smtClean="0"/>
              <a:t>Use a strong voice and articulate each word when speaking.</a:t>
            </a:r>
            <a:endParaRPr lang="en-US" dirty="0"/>
          </a:p>
        </p:txBody>
      </p:sp>
    </p:spTree>
    <p:extLst>
      <p:ext uri="{BB962C8B-B14F-4D97-AF65-F5344CB8AC3E}">
        <p14:creationId xmlns:p14="http://schemas.microsoft.com/office/powerpoint/2010/main" val="379337162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Choosing an Image</a:t>
            </a:r>
            <a:endParaRPr lang="en-US" dirty="0"/>
          </a:p>
        </p:txBody>
      </p:sp>
      <p:sp>
        <p:nvSpPr>
          <p:cNvPr id="3" name="Text Placeholder 2"/>
          <p:cNvSpPr>
            <a:spLocks noGrp="1"/>
          </p:cNvSpPr>
          <p:nvPr>
            <p:ph type="body" idx="1"/>
          </p:nvPr>
        </p:nvSpPr>
        <p:spPr/>
        <p:txBody>
          <a:bodyPr/>
          <a:lstStyle/>
          <a:p>
            <a:r>
              <a:rPr lang="en-US" dirty="0" smtClean="0"/>
              <a:t>Thumbnail</a:t>
            </a:r>
            <a:endParaRPr lang="en-US" dirty="0"/>
          </a:p>
        </p:txBody>
      </p:sp>
      <p:pic>
        <p:nvPicPr>
          <p:cNvPr id="7" name="Content Placeholder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838200" y="1905000"/>
            <a:ext cx="1390650" cy="2070859"/>
          </a:xfrm>
        </p:spPr>
      </p:pic>
      <p:sp>
        <p:nvSpPr>
          <p:cNvPr id="5" name="Text Placeholder 4"/>
          <p:cNvSpPr>
            <a:spLocks noGrp="1"/>
          </p:cNvSpPr>
          <p:nvPr>
            <p:ph type="body" sz="quarter" idx="3"/>
          </p:nvPr>
        </p:nvSpPr>
        <p:spPr>
          <a:xfrm>
            <a:off x="5334000" y="1143000"/>
            <a:ext cx="3200400" cy="548640"/>
          </a:xfrm>
        </p:spPr>
        <p:txBody>
          <a:bodyPr/>
          <a:lstStyle/>
          <a:p>
            <a:pPr algn="ctr"/>
            <a:r>
              <a:rPr lang="en-US" dirty="0" smtClean="0"/>
              <a:t>Full-size image</a:t>
            </a:r>
            <a:endParaRPr lang="en-US" dirty="0"/>
          </a:p>
        </p:txBody>
      </p:sp>
      <p:pic>
        <p:nvPicPr>
          <p:cNvPr id="8" name="Content Placeholder 7"/>
          <p:cNvPicPr>
            <a:picLocks noGrp="1" noChangeAspect="1"/>
          </p:cNvPicPr>
          <p:nvPr>
            <p:ph sz="quarter" idx="4"/>
          </p:nvPr>
        </p:nvPicPr>
        <p:blipFill>
          <a:blip r:embed="rId2">
            <a:extLst>
              <a:ext uri="{28A0092B-C50C-407E-A947-70E740481C1C}">
                <a14:useLocalDpi xmlns:a14="http://schemas.microsoft.com/office/drawing/2010/main" val="0"/>
              </a:ext>
            </a:extLst>
          </a:blip>
          <a:stretch>
            <a:fillRect/>
          </a:stretch>
        </p:blipFill>
        <p:spPr>
          <a:xfrm>
            <a:off x="5486400" y="1981200"/>
            <a:ext cx="3048000" cy="4538870"/>
          </a:xfrm>
        </p:spPr>
      </p:pic>
      <p:sp>
        <p:nvSpPr>
          <p:cNvPr id="9" name="TextBox 8"/>
          <p:cNvSpPr txBox="1"/>
          <p:nvPr/>
        </p:nvSpPr>
        <p:spPr>
          <a:xfrm>
            <a:off x="0" y="4919008"/>
            <a:ext cx="5562600" cy="1938992"/>
          </a:xfrm>
          <a:prstGeom prst="rect">
            <a:avLst/>
          </a:prstGeom>
          <a:noFill/>
        </p:spPr>
        <p:txBody>
          <a:bodyPr wrap="square" rtlCol="0">
            <a:spAutoFit/>
          </a:bodyPr>
          <a:lstStyle/>
          <a:p>
            <a:r>
              <a:rPr lang="en-US" sz="2400" b="1" dirty="0" smtClean="0"/>
              <a:t>Remember not to click and save the thumbnail image. It will stay that size for your blabber. Click on the thumbnail, click “full-size” image and then save the image.</a:t>
            </a:r>
            <a:endParaRPr lang="en-US" sz="2400" b="1" dirty="0"/>
          </a:p>
        </p:txBody>
      </p:sp>
    </p:spTree>
    <p:extLst>
      <p:ext uri="{BB962C8B-B14F-4D97-AF65-F5344CB8AC3E}">
        <p14:creationId xmlns:p14="http://schemas.microsoft.com/office/powerpoint/2010/main" val="18102707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pPr algn="ctr"/>
            <a:r>
              <a:rPr lang="en-US" dirty="0" smtClean="0"/>
              <a:t>Full-Size vs. Thumbnail image</a:t>
            </a:r>
            <a:endParaRPr lang="en-US" dirty="0"/>
          </a:p>
        </p:txBody>
      </p:sp>
      <p:pic>
        <p:nvPicPr>
          <p:cNvPr id="12" name="AIM Blabber.mpg">
            <a:hlinkClick r:id="" action="ppaction://media"/>
          </p:cNvPr>
          <p:cNvPicPr>
            <a:picLocks noGrp="1" noChangeAspect="1"/>
          </p:cNvPicPr>
          <p:nvPr>
            <p:ph idx="1"/>
            <a:videoFile r:link="rId2"/>
            <p:extLst>
              <p:ext uri="{DAA4B4D4-6D71-4841-9C94-3DE7FCFB9230}">
                <p14:media xmlns:p14="http://schemas.microsoft.com/office/powerpoint/2010/main" r:embed="rId1"/>
              </p:ext>
            </p:extLst>
          </p:nvPr>
        </p:nvPicPr>
        <p:blipFill>
          <a:blip r:embed="rId6"/>
          <a:stretch>
            <a:fillRect/>
          </a:stretch>
        </p:blipFill>
        <p:spPr>
          <a:xfrm>
            <a:off x="6096000" y="3551238"/>
            <a:ext cx="2259013" cy="2259012"/>
          </a:xfrm>
        </p:spPr>
      </p:pic>
      <p:pic>
        <p:nvPicPr>
          <p:cNvPr id="13" name="Truman Doctrine Blabber.mpg">
            <a:hlinkClick r:id="" action="ppaction://media"/>
          </p:cNvPr>
          <p:cNvPicPr>
            <a:picLocks noChangeAspect="1"/>
          </p:cNvPicPr>
          <p:nvPr>
            <a:videoFile r:link="rId4"/>
            <p:extLst>
              <p:ext uri="{DAA4B4D4-6D71-4841-9C94-3DE7FCFB9230}">
                <p14:media xmlns:p14="http://schemas.microsoft.com/office/powerpoint/2010/main" r:embed="rId3"/>
              </p:ext>
            </p:extLst>
          </p:nvPr>
        </p:nvPicPr>
        <p:blipFill>
          <a:blip r:embed="rId7"/>
          <a:stretch>
            <a:fillRect/>
          </a:stretch>
        </p:blipFill>
        <p:spPr>
          <a:xfrm>
            <a:off x="233516" y="1047750"/>
            <a:ext cx="5676900" cy="4762500"/>
          </a:xfrm>
          <a:prstGeom prst="rect">
            <a:avLst/>
          </a:prstGeom>
        </p:spPr>
      </p:pic>
    </p:spTree>
    <p:extLst>
      <p:ext uri="{BB962C8B-B14F-4D97-AF65-F5344CB8AC3E}">
        <p14:creationId xmlns:p14="http://schemas.microsoft.com/office/powerpoint/2010/main" val="3426927555"/>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2"/>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12"/>
                                        </p:tgtEl>
                                      </p:cBhvr>
                                    </p:cmd>
                                  </p:childTnLst>
                                </p:cTn>
                              </p:par>
                            </p:childTnLst>
                          </p:cTn>
                        </p:par>
                      </p:childTnLst>
                    </p:cTn>
                  </p:par>
                </p:childTnLst>
              </p:cTn>
              <p:nextCondLst>
                <p:cond evt="onClick" delay="0">
                  <p:tgtEl>
                    <p:spTgt spid="12"/>
                  </p:tgtEl>
                </p:cond>
              </p:nextCondLst>
            </p:seq>
            <p:video>
              <p:cMediaNode vol="80000">
                <p:cTn id="7" fill="hold" display="0">
                  <p:stCondLst>
                    <p:cond delay="indefinite"/>
                  </p:stCondLst>
                </p:cTn>
                <p:tgtEl>
                  <p:spTgt spid="12"/>
                </p:tgtEl>
              </p:cMediaNode>
            </p:video>
            <p:seq concurrent="1" nextAc="seek">
              <p:cTn id="8" restart="whenNotActive" fill="hold" evtFilter="cancelBubble" nodeType="interactiveSeq">
                <p:stCondLst>
                  <p:cond evt="onClick" delay="0">
                    <p:tgtEl>
                      <p:spTgt spid="1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13"/>
                                        </p:tgtEl>
                                      </p:cBhvr>
                                    </p:cmd>
                                  </p:childTnLst>
                                </p:cTn>
                              </p:par>
                            </p:childTnLst>
                          </p:cTn>
                        </p:par>
                      </p:childTnLst>
                    </p:cTn>
                  </p:par>
                </p:childTnLst>
              </p:cTn>
              <p:nextCondLst>
                <p:cond evt="onClick" delay="0">
                  <p:tgtEl>
                    <p:spTgt spid="13"/>
                  </p:tgtEl>
                </p:cond>
              </p:nextCondLst>
            </p:seq>
            <p:video>
              <p:cMediaNode vol="80000">
                <p:cTn id="13" fill="hold" display="0">
                  <p:stCondLst>
                    <p:cond delay="indefinite"/>
                  </p:stCondLst>
                </p:cTn>
                <p:tgtEl>
                  <p:spTgt spid="13"/>
                </p:tgtEl>
              </p:cMediaNode>
            </p:video>
          </p:childTnLst>
        </p:cTn>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Angles">
  <a:themeElements>
    <a:clrScheme name="Angles">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Angles</Template>
  <TotalTime>103</TotalTime>
  <Words>422</Words>
  <Application>Microsoft Office PowerPoint</Application>
  <PresentationFormat>On-screen Show (4:3)</PresentationFormat>
  <Paragraphs>55</Paragraphs>
  <Slides>12</Slides>
  <Notes>0</Notes>
  <HiddenSlides>0</HiddenSlides>
  <MMClips>3</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Angles</vt:lpstr>
      <vt:lpstr>Blabberize Presentations</vt:lpstr>
      <vt:lpstr>Blabberize Website</vt:lpstr>
      <vt:lpstr>What is Blabber?</vt:lpstr>
      <vt:lpstr>How to Create a Blabber</vt:lpstr>
      <vt:lpstr>Does it matter what type of device you use?</vt:lpstr>
      <vt:lpstr>What you will need to download onto your device</vt:lpstr>
      <vt:lpstr>Easy Voice Recorder: Trouble-Shooting</vt:lpstr>
      <vt:lpstr>Choosing an Image</vt:lpstr>
      <vt:lpstr>Full-Size vs. Thumbnail image</vt:lpstr>
      <vt:lpstr>Things to remember</vt:lpstr>
      <vt:lpstr>Refer to this PowerPoint presentation and your rubric while creating your blabber if you experience any problems outside of class</vt:lpstr>
      <vt:lpstr>Now it’s time to blabberize</vt:lpstr>
    </vt:vector>
  </TitlesOfParts>
  <Company>RUSD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Blabberize Presentations</dc:title>
  <dc:creator>RUSD</dc:creator>
  <cp:lastModifiedBy>RUSD</cp:lastModifiedBy>
  <cp:revision>9</cp:revision>
  <dcterms:created xsi:type="dcterms:W3CDTF">2012-06-28T17:44:10Z</dcterms:created>
  <dcterms:modified xsi:type="dcterms:W3CDTF">2012-06-28T19:27:48Z</dcterms:modified>
</cp:coreProperties>
</file>